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6.7 </a:t>
            </a:r>
            <a:r>
              <a:rPr lang="en-GB" altLang="en-US" sz="4000" b="1" dirty="0" err="1" smtClean="0">
                <a:solidFill>
                  <a:srgbClr val="6D102F"/>
                </a:solidFill>
              </a:rPr>
              <a:t>Monteggia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 &amp; Essex-</a:t>
            </a:r>
            <a:r>
              <a:rPr lang="en-GB" altLang="en-US" sz="4000" b="1" dirty="0" err="1" smtClean="0">
                <a:solidFill>
                  <a:srgbClr val="6D102F"/>
                </a:solidFill>
              </a:rPr>
              <a:t>Lopresti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 injuries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the classification of 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Monteggia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 fractures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treatment options and principles for 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Monteggia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 fractures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anatomy of the interosseous membrane and its relevance to Essex-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Lopresti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 injuries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treatment options and principles for Essex-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Lopresti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 injuries</a:t>
            </a: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25</cp:revision>
  <dcterms:modified xsi:type="dcterms:W3CDTF">2024-03-15T17:49:35Z</dcterms:modified>
  <cp:category/>
</cp:coreProperties>
</file>