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6.6 Elbow fractures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anatomy of the 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elbow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discuss surgical approaches and principles of management of elbow fractures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injuries resulting in elbow fractures </a:t>
            </a: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and fracture/dislocations</a:t>
            </a:r>
          </a:p>
          <a:p>
            <a:pPr marL="457200" indent="-457200">
              <a:buAutoNum type="arabicPeriod"/>
            </a:pP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32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24</cp:revision>
  <dcterms:modified xsi:type="dcterms:W3CDTF">2024-03-15T17:31:52Z</dcterms:modified>
  <cp:category/>
</cp:coreProperties>
</file>