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14"/>
  </p:notesMasterIdLst>
  <p:sldIdLst>
    <p:sldId id="256" r:id="rId2"/>
    <p:sldId id="298" r:id="rId3"/>
    <p:sldId id="305" r:id="rId4"/>
    <p:sldId id="307" r:id="rId5"/>
    <p:sldId id="306" r:id="rId6"/>
    <p:sldId id="300" r:id="rId7"/>
    <p:sldId id="308" r:id="rId8"/>
    <p:sldId id="309" r:id="rId9"/>
    <p:sldId id="302" r:id="rId10"/>
    <p:sldId id="304" r:id="rId11"/>
    <p:sldId id="258" r:id="rId12"/>
    <p:sldId id="303"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3970B-FFDC-CA43-B661-64002C3AA3AF}" v="126" dt="2022-12-20T12:21:37.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2"/>
    <p:restoredTop sz="68800" autoAdjust="0"/>
  </p:normalViewPr>
  <p:slideViewPr>
    <p:cSldViewPr snapToGrid="0" snapToObjects="1">
      <p:cViewPr varScale="1">
        <p:scale>
          <a:sx n="56" d="100"/>
          <a:sy n="56" d="100"/>
        </p:scale>
        <p:origin x="208"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22"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3">
            <a:extLst>
              <a:ext uri="{FF2B5EF4-FFF2-40B4-BE49-F238E27FC236}">
                <a16:creationId xmlns:a16="http://schemas.microsoft.com/office/drawing/2014/main" xmlns="" id="{D41C71F3-00B0-4D50-CF2E-D5D5220D375A}"/>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xmlns="" id="{AAA5FAC7-FE37-D255-8A56-1A9A668434FA}"/>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147932339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425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299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866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523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38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62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07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7809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772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335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30B5E0C-15C9-9BF8-82B6-51375E913D45}"/>
              </a:ext>
            </a:extLst>
          </p:cNvPr>
          <p:cNvSpPr>
            <a:spLocks noGrp="1"/>
          </p:cNvSpPr>
          <p:nvPr>
            <p:ph type="dt" sz="half" idx="10"/>
          </p:nvPr>
        </p:nvSpPr>
        <p:spPr/>
        <p:txBody>
          <a:bodyPr/>
          <a:lstStyle>
            <a:lvl1pPr>
              <a:defRPr/>
            </a:lvl1pPr>
          </a:lstStyle>
          <a:p>
            <a:pPr>
              <a:defRPr/>
            </a:pPr>
            <a:fld id="{BAD07D94-8181-FA47-8815-A4E2FD121091}" type="datetimeFigureOut">
              <a:rPr lang="en-GB"/>
              <a:pPr>
                <a:defRPr/>
              </a:pPr>
              <a:t>15/03/2024</a:t>
            </a:fld>
            <a:endParaRPr lang="en-GB"/>
          </a:p>
        </p:txBody>
      </p:sp>
      <p:sp>
        <p:nvSpPr>
          <p:cNvPr id="5" name="Footer Placeholder 4">
            <a:extLst>
              <a:ext uri="{FF2B5EF4-FFF2-40B4-BE49-F238E27FC236}">
                <a16:creationId xmlns:a16="http://schemas.microsoft.com/office/drawing/2014/main" xmlns="" id="{9A1A2DF8-BEA4-7056-C799-488413E1FC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76BAD4A5-8ADE-7628-47DA-410EBB90C354}"/>
              </a:ext>
            </a:extLst>
          </p:cNvPr>
          <p:cNvSpPr>
            <a:spLocks noGrp="1"/>
          </p:cNvSpPr>
          <p:nvPr>
            <p:ph type="sldNum" sz="quarter" idx="12"/>
          </p:nvPr>
        </p:nvSpPr>
        <p:spPr/>
        <p:txBody>
          <a:bodyPr/>
          <a:lstStyle>
            <a:lvl1pPr>
              <a:defRPr/>
            </a:lvl1pPr>
          </a:lstStyle>
          <a:p>
            <a:fld id="{6866E288-E55D-D743-B473-F1B7F0FEBEF4}" type="slidenum">
              <a:rPr lang="en-GB" altLang="en-US"/>
              <a:pPr/>
              <a:t>‹#›</a:t>
            </a:fld>
            <a:endParaRPr lang="en-GB" altLang="en-US"/>
          </a:p>
        </p:txBody>
      </p:sp>
    </p:spTree>
    <p:extLst>
      <p:ext uri="{BB962C8B-B14F-4D97-AF65-F5344CB8AC3E}">
        <p14:creationId xmlns:p14="http://schemas.microsoft.com/office/powerpoint/2010/main" val="270409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00C4FD1-B964-3D34-6D3D-C3DE49CE4958}"/>
              </a:ext>
            </a:extLst>
          </p:cNvPr>
          <p:cNvSpPr>
            <a:spLocks noGrp="1"/>
          </p:cNvSpPr>
          <p:nvPr>
            <p:ph type="dt" sz="half" idx="10"/>
          </p:nvPr>
        </p:nvSpPr>
        <p:spPr/>
        <p:txBody>
          <a:bodyPr/>
          <a:lstStyle>
            <a:lvl1pPr>
              <a:defRPr/>
            </a:lvl1pPr>
          </a:lstStyle>
          <a:p>
            <a:pPr>
              <a:defRPr/>
            </a:pPr>
            <a:fld id="{AC4A7D37-14AB-894C-BD8F-F6F6CFA77620}" type="datetimeFigureOut">
              <a:rPr lang="en-GB"/>
              <a:pPr>
                <a:defRPr/>
              </a:pPr>
              <a:t>15/03/2024</a:t>
            </a:fld>
            <a:endParaRPr lang="en-GB"/>
          </a:p>
        </p:txBody>
      </p:sp>
      <p:sp>
        <p:nvSpPr>
          <p:cNvPr id="5" name="Footer Placeholder 4">
            <a:extLst>
              <a:ext uri="{FF2B5EF4-FFF2-40B4-BE49-F238E27FC236}">
                <a16:creationId xmlns:a16="http://schemas.microsoft.com/office/drawing/2014/main" xmlns="" id="{77F565BF-7091-F921-C76B-45A03475A09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6821C462-DDEE-EEE3-834C-0B77B9BC9E2E}"/>
              </a:ext>
            </a:extLst>
          </p:cNvPr>
          <p:cNvSpPr>
            <a:spLocks noGrp="1"/>
          </p:cNvSpPr>
          <p:nvPr>
            <p:ph type="sldNum" sz="quarter" idx="12"/>
          </p:nvPr>
        </p:nvSpPr>
        <p:spPr/>
        <p:txBody>
          <a:bodyPr/>
          <a:lstStyle>
            <a:lvl1pPr>
              <a:defRPr/>
            </a:lvl1pPr>
          </a:lstStyle>
          <a:p>
            <a:fld id="{8881CAD5-7525-954B-9CFA-0F80CEB16D4F}" type="slidenum">
              <a:rPr lang="en-GB" altLang="en-US"/>
              <a:pPr/>
              <a:t>‹#›</a:t>
            </a:fld>
            <a:endParaRPr lang="en-GB" altLang="en-US"/>
          </a:p>
        </p:txBody>
      </p:sp>
    </p:spTree>
    <p:extLst>
      <p:ext uri="{BB962C8B-B14F-4D97-AF65-F5344CB8AC3E}">
        <p14:creationId xmlns:p14="http://schemas.microsoft.com/office/powerpoint/2010/main" val="25355476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E785DF3-AEF5-E64B-26C3-94B327B6DE34}"/>
              </a:ext>
            </a:extLst>
          </p:cNvPr>
          <p:cNvSpPr>
            <a:spLocks noGrp="1"/>
          </p:cNvSpPr>
          <p:nvPr>
            <p:ph type="dt" sz="half" idx="10"/>
          </p:nvPr>
        </p:nvSpPr>
        <p:spPr/>
        <p:txBody>
          <a:bodyPr/>
          <a:lstStyle>
            <a:lvl1pPr>
              <a:defRPr/>
            </a:lvl1pPr>
          </a:lstStyle>
          <a:p>
            <a:pPr>
              <a:defRPr/>
            </a:pPr>
            <a:fld id="{2DC7287D-3E82-3149-8BAB-FA9662642B66}" type="datetimeFigureOut">
              <a:rPr lang="en-GB"/>
              <a:pPr>
                <a:defRPr/>
              </a:pPr>
              <a:t>15/03/2024</a:t>
            </a:fld>
            <a:endParaRPr lang="en-GB"/>
          </a:p>
        </p:txBody>
      </p:sp>
      <p:sp>
        <p:nvSpPr>
          <p:cNvPr id="5" name="Footer Placeholder 4">
            <a:extLst>
              <a:ext uri="{FF2B5EF4-FFF2-40B4-BE49-F238E27FC236}">
                <a16:creationId xmlns:a16="http://schemas.microsoft.com/office/drawing/2014/main" xmlns="" id="{1B3F9F6E-33CB-4B8D-FBAD-841C6A6688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7C2E77B7-5E68-52C8-6A0B-0A4D4069786F}"/>
              </a:ext>
            </a:extLst>
          </p:cNvPr>
          <p:cNvSpPr>
            <a:spLocks noGrp="1"/>
          </p:cNvSpPr>
          <p:nvPr>
            <p:ph type="sldNum" sz="quarter" idx="12"/>
          </p:nvPr>
        </p:nvSpPr>
        <p:spPr/>
        <p:txBody>
          <a:bodyPr/>
          <a:lstStyle>
            <a:lvl1pPr>
              <a:defRPr/>
            </a:lvl1pPr>
          </a:lstStyle>
          <a:p>
            <a:fld id="{7A15A109-4491-3A4E-81E6-197447761794}" type="slidenum">
              <a:rPr lang="en-GB" altLang="en-US"/>
              <a:pPr/>
              <a:t>‹#›</a:t>
            </a:fld>
            <a:endParaRPr lang="en-GB" altLang="en-US"/>
          </a:p>
        </p:txBody>
      </p:sp>
    </p:spTree>
    <p:extLst>
      <p:ext uri="{BB962C8B-B14F-4D97-AF65-F5344CB8AC3E}">
        <p14:creationId xmlns:p14="http://schemas.microsoft.com/office/powerpoint/2010/main" val="6075674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DE672D7-AB51-BA2C-682E-E644DB41511C}"/>
              </a:ext>
            </a:extLst>
          </p:cNvPr>
          <p:cNvSpPr>
            <a:spLocks noGrp="1"/>
          </p:cNvSpPr>
          <p:nvPr>
            <p:ph type="dt" sz="half" idx="10"/>
          </p:nvPr>
        </p:nvSpPr>
        <p:spPr/>
        <p:txBody>
          <a:bodyPr/>
          <a:lstStyle>
            <a:lvl1pPr>
              <a:defRPr/>
            </a:lvl1pPr>
          </a:lstStyle>
          <a:p>
            <a:pPr>
              <a:defRPr/>
            </a:pPr>
            <a:fld id="{1231ABBE-21D3-474D-81D2-9F18753D58BD}" type="datetimeFigureOut">
              <a:rPr lang="en-GB"/>
              <a:pPr>
                <a:defRPr/>
              </a:pPr>
              <a:t>15/03/2024</a:t>
            </a:fld>
            <a:endParaRPr lang="en-GB"/>
          </a:p>
        </p:txBody>
      </p:sp>
      <p:sp>
        <p:nvSpPr>
          <p:cNvPr id="5" name="Footer Placeholder 4">
            <a:extLst>
              <a:ext uri="{FF2B5EF4-FFF2-40B4-BE49-F238E27FC236}">
                <a16:creationId xmlns:a16="http://schemas.microsoft.com/office/drawing/2014/main" xmlns="" id="{DF2D826D-EE04-1B46-C593-E5BD7F8E886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309B33DF-3426-6478-6E4C-2FFDC222FB6B}"/>
              </a:ext>
            </a:extLst>
          </p:cNvPr>
          <p:cNvSpPr>
            <a:spLocks noGrp="1"/>
          </p:cNvSpPr>
          <p:nvPr>
            <p:ph type="sldNum" sz="quarter" idx="12"/>
          </p:nvPr>
        </p:nvSpPr>
        <p:spPr/>
        <p:txBody>
          <a:bodyPr/>
          <a:lstStyle>
            <a:lvl1pPr>
              <a:defRPr/>
            </a:lvl1pPr>
          </a:lstStyle>
          <a:p>
            <a:fld id="{2DCFE55B-E959-2842-ABE2-CB62AFA5F560}" type="slidenum">
              <a:rPr lang="en-GB" altLang="en-US"/>
              <a:pPr/>
              <a:t>‹#›</a:t>
            </a:fld>
            <a:endParaRPr lang="en-GB" altLang="en-US"/>
          </a:p>
        </p:txBody>
      </p:sp>
    </p:spTree>
    <p:extLst>
      <p:ext uri="{BB962C8B-B14F-4D97-AF65-F5344CB8AC3E}">
        <p14:creationId xmlns:p14="http://schemas.microsoft.com/office/powerpoint/2010/main" val="37544237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657C4C6-B06D-8EF8-200D-B421890FF5CE}"/>
              </a:ext>
            </a:extLst>
          </p:cNvPr>
          <p:cNvSpPr>
            <a:spLocks noGrp="1"/>
          </p:cNvSpPr>
          <p:nvPr>
            <p:ph type="dt" sz="half" idx="10"/>
          </p:nvPr>
        </p:nvSpPr>
        <p:spPr/>
        <p:txBody>
          <a:bodyPr/>
          <a:lstStyle>
            <a:lvl1pPr>
              <a:defRPr/>
            </a:lvl1pPr>
          </a:lstStyle>
          <a:p>
            <a:pPr>
              <a:defRPr/>
            </a:pPr>
            <a:fld id="{B8F250F2-5897-424A-A3D4-BDC6AA60E3D6}" type="datetimeFigureOut">
              <a:rPr lang="en-GB"/>
              <a:pPr>
                <a:defRPr/>
              </a:pPr>
              <a:t>15/03/2024</a:t>
            </a:fld>
            <a:endParaRPr lang="en-GB"/>
          </a:p>
        </p:txBody>
      </p:sp>
      <p:sp>
        <p:nvSpPr>
          <p:cNvPr id="5" name="Footer Placeholder 4">
            <a:extLst>
              <a:ext uri="{FF2B5EF4-FFF2-40B4-BE49-F238E27FC236}">
                <a16:creationId xmlns:a16="http://schemas.microsoft.com/office/drawing/2014/main" xmlns="" id="{57EE60C0-09A4-94C4-9821-BE864E2A728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BF3C42AC-FFE1-969D-C43F-7976AEEE7405}"/>
              </a:ext>
            </a:extLst>
          </p:cNvPr>
          <p:cNvSpPr>
            <a:spLocks noGrp="1"/>
          </p:cNvSpPr>
          <p:nvPr>
            <p:ph type="sldNum" sz="quarter" idx="12"/>
          </p:nvPr>
        </p:nvSpPr>
        <p:spPr/>
        <p:txBody>
          <a:bodyPr/>
          <a:lstStyle>
            <a:lvl1pPr>
              <a:defRPr/>
            </a:lvl1pPr>
          </a:lstStyle>
          <a:p>
            <a:fld id="{5BD34CA8-F53B-0B44-AA30-96F8EED19437}" type="slidenum">
              <a:rPr lang="en-GB" altLang="en-US"/>
              <a:pPr/>
              <a:t>‹#›</a:t>
            </a:fld>
            <a:endParaRPr lang="en-GB" altLang="en-US"/>
          </a:p>
        </p:txBody>
      </p:sp>
    </p:spTree>
    <p:extLst>
      <p:ext uri="{BB962C8B-B14F-4D97-AF65-F5344CB8AC3E}">
        <p14:creationId xmlns:p14="http://schemas.microsoft.com/office/powerpoint/2010/main" val="3775897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xmlns="" id="{096B2649-66FC-D8F3-158F-157A5090787A}"/>
              </a:ext>
            </a:extLst>
          </p:cNvPr>
          <p:cNvSpPr>
            <a:spLocks noGrp="1"/>
          </p:cNvSpPr>
          <p:nvPr>
            <p:ph type="dt" sz="half" idx="10"/>
          </p:nvPr>
        </p:nvSpPr>
        <p:spPr/>
        <p:txBody>
          <a:bodyPr/>
          <a:lstStyle>
            <a:lvl1pPr>
              <a:defRPr/>
            </a:lvl1pPr>
          </a:lstStyle>
          <a:p>
            <a:pPr>
              <a:defRPr/>
            </a:pPr>
            <a:fld id="{C9AA3D2E-D341-B643-B4C8-B6B91873195E}" type="datetimeFigureOut">
              <a:rPr lang="en-GB"/>
              <a:pPr>
                <a:defRPr/>
              </a:pPr>
              <a:t>15/03/2024</a:t>
            </a:fld>
            <a:endParaRPr lang="en-GB"/>
          </a:p>
        </p:txBody>
      </p:sp>
      <p:sp>
        <p:nvSpPr>
          <p:cNvPr id="6" name="Footer Placeholder 4">
            <a:extLst>
              <a:ext uri="{FF2B5EF4-FFF2-40B4-BE49-F238E27FC236}">
                <a16:creationId xmlns:a16="http://schemas.microsoft.com/office/drawing/2014/main" xmlns="" id="{C2D18116-5EAE-7EF4-7653-B5A22B26C1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2A87B1B2-8598-BD6D-47CC-5BE123B1A31E}"/>
              </a:ext>
            </a:extLst>
          </p:cNvPr>
          <p:cNvSpPr>
            <a:spLocks noGrp="1"/>
          </p:cNvSpPr>
          <p:nvPr>
            <p:ph type="sldNum" sz="quarter" idx="12"/>
          </p:nvPr>
        </p:nvSpPr>
        <p:spPr/>
        <p:txBody>
          <a:bodyPr/>
          <a:lstStyle>
            <a:lvl1pPr>
              <a:defRPr/>
            </a:lvl1pPr>
          </a:lstStyle>
          <a:p>
            <a:fld id="{B450304E-B575-6B42-A620-D977344A70D7}" type="slidenum">
              <a:rPr lang="en-GB" altLang="en-US"/>
              <a:pPr/>
              <a:t>‹#›</a:t>
            </a:fld>
            <a:endParaRPr lang="en-GB" altLang="en-US"/>
          </a:p>
        </p:txBody>
      </p:sp>
    </p:spTree>
    <p:extLst>
      <p:ext uri="{BB962C8B-B14F-4D97-AF65-F5344CB8AC3E}">
        <p14:creationId xmlns:p14="http://schemas.microsoft.com/office/powerpoint/2010/main" val="16227904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xmlns="" id="{F0281CC6-1CFC-6AE4-8473-64E1013469AD}"/>
              </a:ext>
            </a:extLst>
          </p:cNvPr>
          <p:cNvSpPr>
            <a:spLocks noGrp="1"/>
          </p:cNvSpPr>
          <p:nvPr>
            <p:ph type="dt" sz="half" idx="10"/>
          </p:nvPr>
        </p:nvSpPr>
        <p:spPr/>
        <p:txBody>
          <a:bodyPr/>
          <a:lstStyle>
            <a:lvl1pPr>
              <a:defRPr/>
            </a:lvl1pPr>
          </a:lstStyle>
          <a:p>
            <a:pPr>
              <a:defRPr/>
            </a:pPr>
            <a:fld id="{268F91FC-8180-7C4D-A709-5955E34E3BF6}" type="datetimeFigureOut">
              <a:rPr lang="en-GB"/>
              <a:pPr>
                <a:defRPr/>
              </a:pPr>
              <a:t>15/03/2024</a:t>
            </a:fld>
            <a:endParaRPr lang="en-GB"/>
          </a:p>
        </p:txBody>
      </p:sp>
      <p:sp>
        <p:nvSpPr>
          <p:cNvPr id="8" name="Footer Placeholder 4">
            <a:extLst>
              <a:ext uri="{FF2B5EF4-FFF2-40B4-BE49-F238E27FC236}">
                <a16:creationId xmlns:a16="http://schemas.microsoft.com/office/drawing/2014/main" xmlns="" id="{792BC458-DE77-3254-F2C5-B7E4E80F16E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xmlns="" id="{F9B8E092-882C-B2EA-D62D-C2E92EC14957}"/>
              </a:ext>
            </a:extLst>
          </p:cNvPr>
          <p:cNvSpPr>
            <a:spLocks noGrp="1"/>
          </p:cNvSpPr>
          <p:nvPr>
            <p:ph type="sldNum" sz="quarter" idx="12"/>
          </p:nvPr>
        </p:nvSpPr>
        <p:spPr/>
        <p:txBody>
          <a:bodyPr/>
          <a:lstStyle>
            <a:lvl1pPr>
              <a:defRPr/>
            </a:lvl1pPr>
          </a:lstStyle>
          <a:p>
            <a:fld id="{0C4CF339-03D0-964B-9AEB-E94BBAD4A626}" type="slidenum">
              <a:rPr lang="en-GB" altLang="en-US"/>
              <a:pPr/>
              <a:t>‹#›</a:t>
            </a:fld>
            <a:endParaRPr lang="en-GB" altLang="en-US"/>
          </a:p>
        </p:txBody>
      </p:sp>
    </p:spTree>
    <p:extLst>
      <p:ext uri="{BB962C8B-B14F-4D97-AF65-F5344CB8AC3E}">
        <p14:creationId xmlns:p14="http://schemas.microsoft.com/office/powerpoint/2010/main" val="32274836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xmlns="" id="{917D361D-3850-F852-62A4-89D8FC265D26}"/>
              </a:ext>
            </a:extLst>
          </p:cNvPr>
          <p:cNvSpPr>
            <a:spLocks noGrp="1"/>
          </p:cNvSpPr>
          <p:nvPr>
            <p:ph type="dt" sz="half" idx="10"/>
          </p:nvPr>
        </p:nvSpPr>
        <p:spPr/>
        <p:txBody>
          <a:bodyPr/>
          <a:lstStyle>
            <a:lvl1pPr>
              <a:defRPr/>
            </a:lvl1pPr>
          </a:lstStyle>
          <a:p>
            <a:pPr>
              <a:defRPr/>
            </a:pPr>
            <a:fld id="{B961C0A4-50F3-1942-83F9-1F506E069AA2}" type="datetimeFigureOut">
              <a:rPr lang="en-GB"/>
              <a:pPr>
                <a:defRPr/>
              </a:pPr>
              <a:t>15/03/2024</a:t>
            </a:fld>
            <a:endParaRPr lang="en-GB"/>
          </a:p>
        </p:txBody>
      </p:sp>
      <p:sp>
        <p:nvSpPr>
          <p:cNvPr id="4" name="Footer Placeholder 4">
            <a:extLst>
              <a:ext uri="{FF2B5EF4-FFF2-40B4-BE49-F238E27FC236}">
                <a16:creationId xmlns:a16="http://schemas.microsoft.com/office/drawing/2014/main" xmlns="" id="{FCAC53CB-F3F3-BF23-622B-B391BEA2596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xmlns="" id="{2AFA870E-057D-B044-DB89-328FA204E0D4}"/>
              </a:ext>
            </a:extLst>
          </p:cNvPr>
          <p:cNvSpPr>
            <a:spLocks noGrp="1"/>
          </p:cNvSpPr>
          <p:nvPr>
            <p:ph type="sldNum" sz="quarter" idx="12"/>
          </p:nvPr>
        </p:nvSpPr>
        <p:spPr/>
        <p:txBody>
          <a:bodyPr/>
          <a:lstStyle>
            <a:lvl1pPr>
              <a:defRPr/>
            </a:lvl1pPr>
          </a:lstStyle>
          <a:p>
            <a:fld id="{C23AA2F1-F4CC-AD48-92D1-3C22D8B401F7}" type="slidenum">
              <a:rPr lang="en-GB" altLang="en-US"/>
              <a:pPr/>
              <a:t>‹#›</a:t>
            </a:fld>
            <a:endParaRPr lang="en-GB" altLang="en-US"/>
          </a:p>
        </p:txBody>
      </p:sp>
    </p:spTree>
    <p:extLst>
      <p:ext uri="{BB962C8B-B14F-4D97-AF65-F5344CB8AC3E}">
        <p14:creationId xmlns:p14="http://schemas.microsoft.com/office/powerpoint/2010/main" val="26796708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01DCDB2-FC38-A816-FDA2-AB41E9BE69B9}"/>
              </a:ext>
            </a:extLst>
          </p:cNvPr>
          <p:cNvSpPr>
            <a:spLocks noGrp="1"/>
          </p:cNvSpPr>
          <p:nvPr>
            <p:ph type="dt" sz="half" idx="10"/>
          </p:nvPr>
        </p:nvSpPr>
        <p:spPr/>
        <p:txBody>
          <a:bodyPr/>
          <a:lstStyle>
            <a:lvl1pPr>
              <a:defRPr/>
            </a:lvl1pPr>
          </a:lstStyle>
          <a:p>
            <a:pPr>
              <a:defRPr/>
            </a:pPr>
            <a:fld id="{7BA46C62-CBA8-CD41-8130-1F365C455EB8}" type="datetimeFigureOut">
              <a:rPr lang="en-GB"/>
              <a:pPr>
                <a:defRPr/>
              </a:pPr>
              <a:t>15/03/2024</a:t>
            </a:fld>
            <a:endParaRPr lang="en-GB"/>
          </a:p>
        </p:txBody>
      </p:sp>
      <p:sp>
        <p:nvSpPr>
          <p:cNvPr id="3" name="Footer Placeholder 4">
            <a:extLst>
              <a:ext uri="{FF2B5EF4-FFF2-40B4-BE49-F238E27FC236}">
                <a16:creationId xmlns:a16="http://schemas.microsoft.com/office/drawing/2014/main" xmlns="" id="{FC73A505-3556-4DF3-70F8-5DC4CA9EA48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xmlns="" id="{E021F4E7-03F1-ACD4-6FB9-C8716FDF4636}"/>
              </a:ext>
            </a:extLst>
          </p:cNvPr>
          <p:cNvSpPr>
            <a:spLocks noGrp="1"/>
          </p:cNvSpPr>
          <p:nvPr>
            <p:ph type="sldNum" sz="quarter" idx="12"/>
          </p:nvPr>
        </p:nvSpPr>
        <p:spPr/>
        <p:txBody>
          <a:bodyPr/>
          <a:lstStyle>
            <a:lvl1pPr>
              <a:defRPr/>
            </a:lvl1pPr>
          </a:lstStyle>
          <a:p>
            <a:fld id="{F8C1DC72-60D2-8E41-81A0-15AEA50D488F}" type="slidenum">
              <a:rPr lang="en-GB" altLang="en-US"/>
              <a:pPr/>
              <a:t>‹#›</a:t>
            </a:fld>
            <a:endParaRPr lang="en-GB" altLang="en-US"/>
          </a:p>
        </p:txBody>
      </p:sp>
    </p:spTree>
    <p:extLst>
      <p:ext uri="{BB962C8B-B14F-4D97-AF65-F5344CB8AC3E}">
        <p14:creationId xmlns:p14="http://schemas.microsoft.com/office/powerpoint/2010/main" val="10596035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48032DC5-A866-4E5A-8561-5DF560BFC0E1}"/>
              </a:ext>
            </a:extLst>
          </p:cNvPr>
          <p:cNvSpPr>
            <a:spLocks noGrp="1"/>
          </p:cNvSpPr>
          <p:nvPr>
            <p:ph type="dt" sz="half" idx="10"/>
          </p:nvPr>
        </p:nvSpPr>
        <p:spPr/>
        <p:txBody>
          <a:bodyPr/>
          <a:lstStyle>
            <a:lvl1pPr>
              <a:defRPr/>
            </a:lvl1pPr>
          </a:lstStyle>
          <a:p>
            <a:pPr>
              <a:defRPr/>
            </a:pPr>
            <a:fld id="{89DE0CA2-C401-8749-8669-0DCE30856445}" type="datetimeFigureOut">
              <a:rPr lang="en-GB"/>
              <a:pPr>
                <a:defRPr/>
              </a:pPr>
              <a:t>15/03/2024</a:t>
            </a:fld>
            <a:endParaRPr lang="en-GB"/>
          </a:p>
        </p:txBody>
      </p:sp>
      <p:sp>
        <p:nvSpPr>
          <p:cNvPr id="6" name="Footer Placeholder 4">
            <a:extLst>
              <a:ext uri="{FF2B5EF4-FFF2-40B4-BE49-F238E27FC236}">
                <a16:creationId xmlns:a16="http://schemas.microsoft.com/office/drawing/2014/main" xmlns="" id="{9DE2CF16-5113-0EE7-935F-9E722C81B6A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57B3B0EC-5F83-96A4-539B-FC0BF839DDCD}"/>
              </a:ext>
            </a:extLst>
          </p:cNvPr>
          <p:cNvSpPr>
            <a:spLocks noGrp="1"/>
          </p:cNvSpPr>
          <p:nvPr>
            <p:ph type="sldNum" sz="quarter" idx="12"/>
          </p:nvPr>
        </p:nvSpPr>
        <p:spPr/>
        <p:txBody>
          <a:bodyPr/>
          <a:lstStyle>
            <a:lvl1pPr>
              <a:defRPr/>
            </a:lvl1pPr>
          </a:lstStyle>
          <a:p>
            <a:fld id="{477F995A-D098-B047-B6E8-BB420A4819A9}" type="slidenum">
              <a:rPr lang="en-GB" altLang="en-US"/>
              <a:pPr/>
              <a:t>‹#›</a:t>
            </a:fld>
            <a:endParaRPr lang="en-GB" altLang="en-US"/>
          </a:p>
        </p:txBody>
      </p:sp>
    </p:spTree>
    <p:extLst>
      <p:ext uri="{BB962C8B-B14F-4D97-AF65-F5344CB8AC3E}">
        <p14:creationId xmlns:p14="http://schemas.microsoft.com/office/powerpoint/2010/main" val="4010984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5D6F38F5-922F-CB34-72BE-7041457EAD6D}"/>
              </a:ext>
            </a:extLst>
          </p:cNvPr>
          <p:cNvSpPr>
            <a:spLocks noGrp="1"/>
          </p:cNvSpPr>
          <p:nvPr>
            <p:ph type="dt" sz="half" idx="10"/>
          </p:nvPr>
        </p:nvSpPr>
        <p:spPr/>
        <p:txBody>
          <a:bodyPr/>
          <a:lstStyle>
            <a:lvl1pPr>
              <a:defRPr/>
            </a:lvl1pPr>
          </a:lstStyle>
          <a:p>
            <a:pPr>
              <a:defRPr/>
            </a:pPr>
            <a:fld id="{A4EA2A77-D386-ED47-AFD5-8538CC2C4071}" type="datetimeFigureOut">
              <a:rPr lang="en-GB"/>
              <a:pPr>
                <a:defRPr/>
              </a:pPr>
              <a:t>15/03/2024</a:t>
            </a:fld>
            <a:endParaRPr lang="en-GB"/>
          </a:p>
        </p:txBody>
      </p:sp>
      <p:sp>
        <p:nvSpPr>
          <p:cNvPr id="6" name="Footer Placeholder 4">
            <a:extLst>
              <a:ext uri="{FF2B5EF4-FFF2-40B4-BE49-F238E27FC236}">
                <a16:creationId xmlns:a16="http://schemas.microsoft.com/office/drawing/2014/main" xmlns="" id="{5F5BD951-3E89-585C-F6E7-5DA2D7B26C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4E807005-46E8-CF04-29DF-67D2EE11F56F}"/>
              </a:ext>
            </a:extLst>
          </p:cNvPr>
          <p:cNvSpPr>
            <a:spLocks noGrp="1"/>
          </p:cNvSpPr>
          <p:nvPr>
            <p:ph type="sldNum" sz="quarter" idx="12"/>
          </p:nvPr>
        </p:nvSpPr>
        <p:spPr/>
        <p:txBody>
          <a:bodyPr/>
          <a:lstStyle>
            <a:lvl1pPr>
              <a:defRPr/>
            </a:lvl1pPr>
          </a:lstStyle>
          <a:p>
            <a:fld id="{0A525C4C-F5DA-2949-92E5-93103FC2E9BA}" type="slidenum">
              <a:rPr lang="en-GB" altLang="en-US"/>
              <a:pPr/>
              <a:t>‹#›</a:t>
            </a:fld>
            <a:endParaRPr lang="en-GB" altLang="en-US"/>
          </a:p>
        </p:txBody>
      </p:sp>
    </p:spTree>
    <p:extLst>
      <p:ext uri="{BB962C8B-B14F-4D97-AF65-F5344CB8AC3E}">
        <p14:creationId xmlns:p14="http://schemas.microsoft.com/office/powerpoint/2010/main" val="39701544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D486B5B-2B5B-CDDA-F11D-BFA21ED74E7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xmlns="" id="{F4E1A02F-8976-0592-1347-51C0C306B37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xmlns="" id="{EF1E193E-3085-D323-E23A-9781CE9A5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0EA6FEF-56B4-7D47-BFE3-FD79C437808F}" type="datetimeFigureOut">
              <a:rPr lang="en-GB"/>
              <a:pPr>
                <a:defRPr/>
              </a:pPr>
              <a:t>15/03/2024</a:t>
            </a:fld>
            <a:endParaRPr lang="en-GB"/>
          </a:p>
        </p:txBody>
      </p:sp>
      <p:sp>
        <p:nvSpPr>
          <p:cNvPr id="5" name="Footer Placeholder 4">
            <a:extLst>
              <a:ext uri="{FF2B5EF4-FFF2-40B4-BE49-F238E27FC236}">
                <a16:creationId xmlns:a16="http://schemas.microsoft.com/office/drawing/2014/main" xmlns="" id="{6BE55CC4-E212-5BE0-ECB2-E2D8193BE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xmlns="" id="{CC01FA27-5691-9996-A41C-3E0693FA5A6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1B6F0A5-B009-354D-AF9C-73D803B8321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a:extLst>
              <a:ext uri="{FF2B5EF4-FFF2-40B4-BE49-F238E27FC236}">
                <a16:creationId xmlns:a16="http://schemas.microsoft.com/office/drawing/2014/main" xmlns="" id="{D5604528-182A-7D2C-9933-E4AB3C3495B5}"/>
              </a:ext>
            </a:extLst>
          </p:cNvPr>
          <p:cNvSpPr txBox="1">
            <a:spLocks noChangeArrowheads="1"/>
          </p:cNvSpPr>
          <p:nvPr/>
        </p:nvSpPr>
        <p:spPr bwMode="auto">
          <a:xfrm>
            <a:off x="1062832" y="3093685"/>
            <a:ext cx="55530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4000" b="1" dirty="0">
                <a:solidFill>
                  <a:srgbClr val="6D102F"/>
                </a:solidFill>
              </a:rPr>
              <a:t>Module </a:t>
            </a:r>
            <a:r>
              <a:rPr lang="en-GB" altLang="en-US" sz="4000" b="1" dirty="0" smtClean="0">
                <a:solidFill>
                  <a:srgbClr val="6D102F"/>
                </a:solidFill>
              </a:rPr>
              <a:t>6.5</a:t>
            </a:r>
          </a:p>
          <a:p>
            <a:pPr eaLnBrk="1" hangingPunct="1"/>
            <a:r>
              <a:rPr lang="en-GB" altLang="en-US" sz="4000" b="1" dirty="0" smtClean="0">
                <a:solidFill>
                  <a:srgbClr val="6D102F"/>
                </a:solidFill>
              </a:rPr>
              <a:t>Forearm fractures</a:t>
            </a:r>
          </a:p>
          <a:p>
            <a:pPr eaLnBrk="1" hangingPunct="1"/>
            <a:endParaRPr lang="en-GB" altLang="en-US" sz="4000" b="1" dirty="0">
              <a:solidFill>
                <a:srgbClr val="6D102F"/>
              </a:solidFill>
            </a:endParaRPr>
          </a:p>
        </p:txBody>
      </p:sp>
      <p:pic>
        <p:nvPicPr>
          <p:cNvPr id="3075" name="Picture 8">
            <a:extLst>
              <a:ext uri="{FF2B5EF4-FFF2-40B4-BE49-F238E27FC236}">
                <a16:creationId xmlns:a16="http://schemas.microsoft.com/office/drawing/2014/main" xmlns="" id="{FAE725AA-E831-A73D-4C7C-2FCD357F3A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9">
            <a:extLst>
              <a:ext uri="{FF2B5EF4-FFF2-40B4-BE49-F238E27FC236}">
                <a16:creationId xmlns:a16="http://schemas.microsoft.com/office/drawing/2014/main" xmlns="" id="{0DACD0F8-83AA-4144-8FFE-B738A2B2AC82}"/>
              </a:ext>
            </a:extLst>
          </p:cNvPr>
          <p:cNvSpPr txBox="1">
            <a:spLocks noChangeArrowheads="1"/>
          </p:cNvSpPr>
          <p:nvPr/>
        </p:nvSpPr>
        <p:spPr bwMode="auto">
          <a:xfrm>
            <a:off x="1062038" y="5188058"/>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smtClean="0">
                <a:solidFill>
                  <a:srgbClr val="575958"/>
                </a:solidFill>
              </a:rPr>
              <a:t>Case based discussions</a:t>
            </a:r>
            <a:endParaRPr lang="en-GB" altLang="en-US" sz="2000" b="1" dirty="0">
              <a:solidFill>
                <a:srgbClr val="575958"/>
              </a:solidFill>
            </a:endParaRPr>
          </a:p>
        </p:txBody>
      </p:sp>
      <p:pic>
        <p:nvPicPr>
          <p:cNvPr id="3077" name="Picture 10">
            <a:extLst>
              <a:ext uri="{FF2B5EF4-FFF2-40B4-BE49-F238E27FC236}">
                <a16:creationId xmlns:a16="http://schemas.microsoft.com/office/drawing/2014/main" xmlns="" id="{7293A9D5-F4AD-5CFA-C27D-9D91E3F637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5907" y="2800324"/>
            <a:ext cx="44275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7">
            <a:extLst>
              <a:ext uri="{FF2B5EF4-FFF2-40B4-BE49-F238E27FC236}">
                <a16:creationId xmlns:a16="http://schemas.microsoft.com/office/drawing/2014/main" xmlns="" id="{1159C9F3-5EA2-57DE-8598-26CE29C060C4}"/>
              </a:ext>
            </a:extLst>
          </p:cNvPr>
          <p:cNvSpPr txBox="1">
            <a:spLocks noChangeArrowheads="1"/>
          </p:cNvSpPr>
          <p:nvPr/>
        </p:nvSpPr>
        <p:spPr bwMode="auto">
          <a:xfrm>
            <a:off x="6445956" y="685800"/>
            <a:ext cx="46840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4000" b="1" dirty="0">
                <a:solidFill>
                  <a:srgbClr val="6D102F"/>
                </a:solidFill>
              </a:rPr>
              <a:t>Global Hand Teaching Programme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3</a:t>
            </a: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609525" y="1758950"/>
            <a:ext cx="2276084" cy="4351338"/>
          </a:xfrm>
        </p:spPr>
      </p:pic>
      <p:sp>
        <p:nvSpPr>
          <p:cNvPr id="5" name="Content Placeholder 4"/>
          <p:cNvSpPr>
            <a:spLocks noGrp="1"/>
          </p:cNvSpPr>
          <p:nvPr>
            <p:ph sz="half" idx="2"/>
          </p:nvPr>
        </p:nvSpPr>
        <p:spPr>
          <a:xfrm>
            <a:off x="841375" y="1724819"/>
            <a:ext cx="5181600" cy="4351338"/>
          </a:xfrm>
        </p:spPr>
        <p:txBody>
          <a:bodyPr/>
          <a:lstStyle/>
          <a:p>
            <a:r>
              <a:rPr lang="en-US" dirty="0" smtClean="0"/>
              <a:t>What are the common issues faced by patients with non-union or </a:t>
            </a:r>
            <a:r>
              <a:rPr lang="en-US" dirty="0" err="1" smtClean="0"/>
              <a:t>malunion</a:t>
            </a:r>
            <a:r>
              <a:rPr lang="en-US" dirty="0" smtClean="0"/>
              <a:t> of the radius and ulna? </a:t>
            </a:r>
          </a:p>
          <a:p>
            <a:r>
              <a:rPr lang="en-US" dirty="0" smtClean="0"/>
              <a:t>What would you pre-operative </a:t>
            </a:r>
            <a:r>
              <a:rPr lang="en-US" dirty="0" err="1" smtClean="0"/>
              <a:t>evaulation</a:t>
            </a:r>
            <a:r>
              <a:rPr lang="en-US" dirty="0" smtClean="0"/>
              <a:t> involve? </a:t>
            </a:r>
          </a:p>
          <a:p>
            <a:r>
              <a:rPr lang="en-US" dirty="0" smtClean="0"/>
              <a:t>What treatment options are available for patients with non-union or </a:t>
            </a:r>
            <a:r>
              <a:rPr lang="en-US" dirty="0" err="1" smtClean="0"/>
              <a:t>malunion</a:t>
            </a:r>
            <a:r>
              <a:rPr lang="en-US" dirty="0" smtClean="0"/>
              <a:t> of the radius and ulna?</a:t>
            </a:r>
            <a:endParaRPr lang="en-US" dirty="0"/>
          </a:p>
        </p:txBody>
      </p:sp>
    </p:spTree>
    <p:extLst>
      <p:ext uri="{BB962C8B-B14F-4D97-AF65-F5344CB8AC3E}">
        <p14:creationId xmlns:p14="http://schemas.microsoft.com/office/powerpoint/2010/main" val="49882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xmlns="" id="{DEDEA00F-1FCC-3B12-1DD8-8D0EC321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xmlns="" id="{A9F4C774-0FD2-C226-4724-608B826894CC}"/>
              </a:ext>
            </a:extLst>
          </p:cNvPr>
          <p:cNvSpPr txBox="1">
            <a:spLocks noChangeArrowheads="1"/>
          </p:cNvSpPr>
          <p:nvPr/>
        </p:nvSpPr>
        <p:spPr bwMode="auto">
          <a:xfrm>
            <a:off x="1062038" y="3165475"/>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6D102F"/>
                </a:solidFill>
              </a:rPr>
              <a:t>Questions?</a:t>
            </a:r>
          </a:p>
        </p:txBody>
      </p:sp>
      <p:pic>
        <p:nvPicPr>
          <p:cNvPr id="7172" name="Picture 6">
            <a:extLst>
              <a:ext uri="{FF2B5EF4-FFF2-40B4-BE49-F238E27FC236}">
                <a16:creationId xmlns:a16="http://schemas.microsoft.com/office/drawing/2014/main" xmlns="" id="{3A3E2182-B6DF-553F-E08F-51924667A365}"/>
              </a:ext>
            </a:extLst>
          </p:cNvPr>
          <p:cNvPicPr>
            <a:picLocks noChangeAspect="1"/>
          </p:cNvPicPr>
          <p:nvPr/>
        </p:nvPicPr>
        <p:blipFill>
          <a:blip r:embed="rId3">
            <a:extLst>
              <a:ext uri="{28A0092B-C50C-407E-A947-70E740481C1C}">
                <a14:useLocalDpi xmlns:a14="http://schemas.microsoft.com/office/drawing/2010/main" val="0"/>
              </a:ext>
            </a:extLst>
          </a:blip>
          <a:srcRect t="31161"/>
          <a:stretch>
            <a:fillRect/>
          </a:stretch>
        </p:blipFill>
        <p:spPr bwMode="auto">
          <a:xfrm>
            <a:off x="757238" y="4784725"/>
            <a:ext cx="88487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and question - Church Of Christ At Gold Hill Road | Church | Religion">
            <a:extLst>
              <a:ext uri="{FF2B5EF4-FFF2-40B4-BE49-F238E27FC236}">
                <a16:creationId xmlns:a16="http://schemas.microsoft.com/office/drawing/2014/main" xmlns="" id="{520B1E0C-A7BC-D57B-57BD-2921463CD2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98" t="3935" b="3935"/>
          <a:stretch/>
        </p:blipFill>
        <p:spPr bwMode="auto">
          <a:xfrm>
            <a:off x="6152728" y="685799"/>
            <a:ext cx="6039272" cy="4309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 xmlns:a16="http://schemas.microsoft.com/office/drawing/2014/main" id="{DEDEA00F-1FCC-3B12-1DD8-8D0EC321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 xmlns:a16="http://schemas.microsoft.com/office/drawing/2014/main" id="{581FCF1F-CE34-6A28-706E-21921DB0D55D}"/>
              </a:ext>
            </a:extLst>
          </p:cNvPr>
          <p:cNvSpPr txBox="1">
            <a:spLocks noChangeArrowheads="1"/>
          </p:cNvSpPr>
          <p:nvPr/>
        </p:nvSpPr>
        <p:spPr bwMode="auto">
          <a:xfrm>
            <a:off x="577000" y="1554708"/>
            <a:ext cx="103909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eaLnBrk="1" hangingPunct="1"/>
            <a:r>
              <a:rPr lang="en-GB" altLang="en-US" sz="2000" dirty="0">
                <a:solidFill>
                  <a:srgbClr val="575958"/>
                </a:solidFill>
              </a:rPr>
              <a:t>Teaching feedback link </a:t>
            </a:r>
            <a:r>
              <a:rPr lang="en-GB" altLang="en-US" sz="2000" dirty="0" smtClean="0">
                <a:solidFill>
                  <a:srgbClr val="575958"/>
                </a:solidFill>
              </a:rPr>
              <a:t>M6.5</a:t>
            </a:r>
            <a:endParaRPr lang="en-GB" altLang="en-US" sz="2400" dirty="0">
              <a:solidFill>
                <a:srgbClr val="575958"/>
              </a:solidFill>
            </a:endParaRPr>
          </a:p>
        </p:txBody>
      </p:sp>
      <p:pic>
        <p:nvPicPr>
          <p:cNvPr id="15" name="Picture 14"/>
          <p:cNvPicPr>
            <a:picLocks noChangeAspect="1"/>
          </p:cNvPicPr>
          <p:nvPr/>
        </p:nvPicPr>
        <p:blipFill>
          <a:blip r:embed="rId3"/>
          <a:stretch>
            <a:fillRect/>
          </a:stretch>
        </p:blipFill>
        <p:spPr>
          <a:xfrm>
            <a:off x="4279579" y="2143695"/>
            <a:ext cx="3040286" cy="3078770"/>
          </a:xfrm>
          <a:prstGeom prst="rect">
            <a:avLst/>
          </a:prstGeom>
        </p:spPr>
      </p:pic>
      <p:graphicFrame>
        <p:nvGraphicFramePr>
          <p:cNvPr id="14" name="Table 13"/>
          <p:cNvGraphicFramePr>
            <a:graphicFrameLocks noGrp="1"/>
          </p:cNvGraphicFramePr>
          <p:nvPr>
            <p:extLst/>
          </p:nvPr>
        </p:nvGraphicFramePr>
        <p:xfrm>
          <a:off x="4104272" y="5311329"/>
          <a:ext cx="3390900" cy="200025"/>
        </p:xfrm>
        <a:graphic>
          <a:graphicData uri="http://schemas.openxmlformats.org/drawingml/2006/table">
            <a:tbl>
              <a:tblPr>
                <a:tableStyleId>{5C22544A-7EE6-4342-B048-85BDC9FD1C3A}</a:tableStyleId>
              </a:tblPr>
              <a:tblGrid>
                <a:gridCol w="3390900"/>
              </a:tblGrid>
              <a:tr h="200025">
                <a:tc>
                  <a:txBody>
                    <a:bodyPr/>
                    <a:lstStyle/>
                    <a:p>
                      <a:pPr algn="ctr" fontAlgn="b"/>
                      <a:r>
                        <a:rPr lang="en-US" sz="1100" u="none" strike="noStrike" dirty="0">
                          <a:effectLst/>
                        </a:rPr>
                        <a:t>https://</a:t>
                      </a:r>
                      <a:r>
                        <a:rPr lang="en-US" sz="1100" u="none" strike="noStrike" dirty="0" err="1">
                          <a:effectLst/>
                        </a:rPr>
                        <a:t>s.surveyplanet.com</a:t>
                      </a:r>
                      <a:r>
                        <a:rPr lang="en-US" sz="1100" u="none" strike="noStrike" dirty="0">
                          <a:effectLst/>
                        </a:rPr>
                        <a:t>/ywb3ne6m</a:t>
                      </a:r>
                      <a:endParaRPr lang="en-US" sz="1100" b="0" i="0" u="none" strike="noStrike" dirty="0">
                        <a:solidFill>
                          <a:srgbClr val="000000"/>
                        </a:solidFill>
                        <a:effectLst/>
                        <a:latin typeface="Calibri" charset="0"/>
                      </a:endParaRPr>
                    </a:p>
                  </a:txBody>
                  <a:tcPr marL="6350" marR="6350" marT="6350" marB="0" anchor="b"/>
                </a:tc>
              </a:tr>
            </a:tbl>
          </a:graphicData>
        </a:graphic>
      </p:graphicFrame>
    </p:spTree>
    <p:extLst>
      <p:ext uri="{BB962C8B-B14F-4D97-AF65-F5344CB8AC3E}">
        <p14:creationId xmlns:p14="http://schemas.microsoft.com/office/powerpoint/2010/main" val="104990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Title 3"/>
          <p:cNvSpPr>
            <a:spLocks noGrp="1"/>
          </p:cNvSpPr>
          <p:nvPr>
            <p:ph type="title"/>
          </p:nvPr>
        </p:nvSpPr>
        <p:spPr/>
        <p:txBody>
          <a:bodyPr/>
          <a:lstStyle/>
          <a:p>
            <a:endParaRPr lang="en-US"/>
          </a:p>
        </p:txBody>
      </p:sp>
      <p:pic>
        <p:nvPicPr>
          <p:cNvPr id="3" name="Content Placeholder 2"/>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520490" y="1474391"/>
            <a:ext cx="2237509" cy="4351338"/>
          </a:xfrm>
        </p:spPr>
      </p:pic>
      <p:sp>
        <p:nvSpPr>
          <p:cNvPr id="5" name="Content Placeholder 4"/>
          <p:cNvSpPr>
            <a:spLocks noGrp="1"/>
          </p:cNvSpPr>
          <p:nvPr>
            <p:ph sz="half" idx="2"/>
          </p:nvPr>
        </p:nvSpPr>
        <p:spPr>
          <a:xfrm>
            <a:off x="980599" y="1415257"/>
            <a:ext cx="5181600" cy="43513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 30 year old construction worker presents with a painful forearm having fallen from a 2-storey building. He sustained a closed injury to his right forearm.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fontAlgn="auto">
              <a:lnSpc>
                <a:spcPct val="100000"/>
              </a:lnSpc>
              <a:spcBef>
                <a:spcPts val="0"/>
              </a:spcBef>
              <a:spcAft>
                <a:spcPts val="0"/>
              </a:spcAft>
            </a:pPr>
            <a:r>
              <a:rPr lang="en-US" dirty="0" smtClean="0"/>
              <a:t>Describe the radiograph</a:t>
            </a:r>
            <a:endParaRPr lang="en-US" dirty="0"/>
          </a:p>
        </p:txBody>
      </p:sp>
      <p:pic>
        <p:nvPicPr>
          <p:cNvPr id="10" name="Content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934279" y="1447167"/>
            <a:ext cx="241158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77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Title 3"/>
          <p:cNvSpPr>
            <a:spLocks noGrp="1"/>
          </p:cNvSpPr>
          <p:nvPr>
            <p:ph type="title"/>
          </p:nvPr>
        </p:nvSpPr>
        <p:spPr/>
        <p:txBody>
          <a:bodyPr/>
          <a:lstStyle/>
          <a:p>
            <a:endParaRPr lang="en-US"/>
          </a:p>
        </p:txBody>
      </p:sp>
      <p:pic>
        <p:nvPicPr>
          <p:cNvPr id="3" name="Content Placeholder 2"/>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520490" y="1474391"/>
            <a:ext cx="2237509" cy="4351338"/>
          </a:xfrm>
        </p:spPr>
      </p:pic>
      <p:sp>
        <p:nvSpPr>
          <p:cNvPr id="5" name="Content Placeholder 4"/>
          <p:cNvSpPr>
            <a:spLocks noGrp="1"/>
          </p:cNvSpPr>
          <p:nvPr>
            <p:ph sz="half" idx="2"/>
          </p:nvPr>
        </p:nvSpPr>
        <p:spPr>
          <a:xfrm>
            <a:off x="980599" y="1415257"/>
            <a:ext cx="5181600" cy="4351338"/>
          </a:xfrm>
        </p:spPr>
        <p:txBody>
          <a:bodyPr/>
          <a:lstStyle/>
          <a:p>
            <a:pPr fontAlgn="auto">
              <a:lnSpc>
                <a:spcPct val="100000"/>
              </a:lnSpc>
              <a:spcBef>
                <a:spcPts val="0"/>
              </a:spcBef>
              <a:spcAft>
                <a:spcPts val="0"/>
              </a:spcAft>
            </a:pPr>
            <a:r>
              <a:rPr lang="en-US" dirty="0" smtClean="0"/>
              <a:t>What range of motion does the forearm perform, and which joints are involved in the motion?</a:t>
            </a:r>
          </a:p>
          <a:p>
            <a:pPr fontAlgn="auto">
              <a:lnSpc>
                <a:spcPct val="100000"/>
              </a:lnSpc>
              <a:spcBef>
                <a:spcPts val="0"/>
              </a:spcBef>
              <a:spcAft>
                <a:spcPts val="0"/>
              </a:spcAft>
            </a:pPr>
            <a:r>
              <a:rPr lang="en-US" dirty="0" smtClean="0"/>
              <a:t>What structures are at risk of injury here?</a:t>
            </a:r>
          </a:p>
        </p:txBody>
      </p:sp>
      <p:pic>
        <p:nvPicPr>
          <p:cNvPr id="10" name="Content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934279" y="1447167"/>
            <a:ext cx="241158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8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Title 3"/>
          <p:cNvSpPr>
            <a:spLocks noGrp="1"/>
          </p:cNvSpPr>
          <p:nvPr>
            <p:ph type="title"/>
          </p:nvPr>
        </p:nvSpPr>
        <p:spPr/>
        <p:txBody>
          <a:bodyPr/>
          <a:lstStyle/>
          <a:p>
            <a:endParaRPr lang="en-US"/>
          </a:p>
        </p:txBody>
      </p:sp>
      <p:pic>
        <p:nvPicPr>
          <p:cNvPr id="3" name="Content Placeholder 2"/>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520490" y="1474391"/>
            <a:ext cx="2237509" cy="4351338"/>
          </a:xfrm>
        </p:spPr>
      </p:pic>
      <p:sp>
        <p:nvSpPr>
          <p:cNvPr id="5" name="Content Placeholder 4"/>
          <p:cNvSpPr>
            <a:spLocks noGrp="1"/>
          </p:cNvSpPr>
          <p:nvPr>
            <p:ph sz="half" idx="2"/>
          </p:nvPr>
        </p:nvSpPr>
        <p:spPr>
          <a:xfrm>
            <a:off x="980599" y="1415257"/>
            <a:ext cx="5181600" cy="4351338"/>
          </a:xfrm>
        </p:spPr>
        <p:txBody>
          <a:bodyPr/>
          <a:lstStyle/>
          <a:p>
            <a:pPr fontAlgn="auto">
              <a:lnSpc>
                <a:spcPct val="100000"/>
              </a:lnSpc>
              <a:spcBef>
                <a:spcPts val="0"/>
              </a:spcBef>
              <a:spcAft>
                <a:spcPts val="0"/>
              </a:spcAft>
            </a:pPr>
            <a:r>
              <a:rPr lang="en-US" dirty="0" smtClean="0"/>
              <a:t>What is your preferred method of fixation in this particular case? What would your surgical approach be?</a:t>
            </a:r>
          </a:p>
        </p:txBody>
      </p:sp>
      <p:pic>
        <p:nvPicPr>
          <p:cNvPr id="10" name="Content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934279" y="1447167"/>
            <a:ext cx="241158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91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Title 3"/>
          <p:cNvSpPr>
            <a:spLocks noGrp="1"/>
          </p:cNvSpPr>
          <p:nvPr>
            <p:ph type="title"/>
          </p:nvPr>
        </p:nvSpPr>
        <p:spPr/>
        <p:txBody>
          <a:bodyPr/>
          <a:lstStyle/>
          <a:p>
            <a:endParaRPr lang="en-US"/>
          </a:p>
        </p:txBody>
      </p:sp>
      <p:pic>
        <p:nvPicPr>
          <p:cNvPr id="3" name="Content Placeholder 2"/>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520490" y="1474391"/>
            <a:ext cx="2237509" cy="4351338"/>
          </a:xfrm>
        </p:spPr>
      </p:pic>
      <p:sp>
        <p:nvSpPr>
          <p:cNvPr id="5" name="Content Placeholder 4"/>
          <p:cNvSpPr>
            <a:spLocks noGrp="1"/>
          </p:cNvSpPr>
          <p:nvPr>
            <p:ph sz="half" idx="2"/>
          </p:nvPr>
        </p:nvSpPr>
        <p:spPr>
          <a:xfrm>
            <a:off x="980599" y="1415257"/>
            <a:ext cx="5181600" cy="4351338"/>
          </a:xfrm>
        </p:spPr>
        <p:txBody>
          <a:bodyPr/>
          <a:lstStyle/>
          <a:p>
            <a:pPr fontAlgn="auto">
              <a:lnSpc>
                <a:spcPct val="100000"/>
              </a:lnSpc>
              <a:spcBef>
                <a:spcPts val="0"/>
              </a:spcBef>
              <a:spcAft>
                <a:spcPts val="0"/>
              </a:spcAft>
            </a:pPr>
            <a:r>
              <a:rPr lang="en-US" dirty="0" smtClean="0"/>
              <a:t>What complications can arise if forearm fractures are not managed adequately?</a:t>
            </a:r>
            <a:endParaRPr lang="en-US" dirty="0"/>
          </a:p>
        </p:txBody>
      </p:sp>
      <p:pic>
        <p:nvPicPr>
          <p:cNvPr id="10" name="Content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934279" y="1447167"/>
            <a:ext cx="241158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34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76263"/>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smtClean="0">
                <a:solidFill>
                  <a:srgbClr val="6D102F"/>
                </a:solidFill>
              </a:rPr>
              <a:t>2</a:t>
            </a:r>
            <a:endParaRPr lang="en-GB" altLang="en-US" sz="3200" b="1" dirty="0">
              <a:solidFill>
                <a:srgbClr val="6D102F"/>
              </a:solidFill>
            </a:endParaRP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6" name="Title 5"/>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4"/>
          <a:stretch>
            <a:fillRect/>
          </a:stretch>
        </p:blipFill>
        <p:spPr>
          <a:xfrm>
            <a:off x="7840605" y="821629"/>
            <a:ext cx="2344776" cy="5288659"/>
          </a:xfrm>
        </p:spPr>
      </p:pic>
      <p:sp>
        <p:nvSpPr>
          <p:cNvPr id="7" name="Content Placeholder 6"/>
          <p:cNvSpPr>
            <a:spLocks noGrp="1"/>
          </p:cNvSpPr>
          <p:nvPr>
            <p:ph sz="half" idx="2"/>
          </p:nvPr>
        </p:nvSpPr>
        <p:spPr>
          <a:xfrm>
            <a:off x="993775" y="1516223"/>
            <a:ext cx="5181600" cy="43513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This 20 year old man presents with a painful forearm following being hit by a baseball bat when he was in a fight.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 is the injury sustained here?</a:t>
            </a:r>
            <a:endParaRPr lang="en-US" dirty="0"/>
          </a:p>
        </p:txBody>
      </p:sp>
    </p:spTree>
    <p:extLst>
      <p:ext uri="{BB962C8B-B14F-4D97-AF65-F5344CB8AC3E}">
        <p14:creationId xmlns:p14="http://schemas.microsoft.com/office/powerpoint/2010/main" val="138176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76263"/>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smtClean="0">
                <a:solidFill>
                  <a:srgbClr val="6D102F"/>
                </a:solidFill>
              </a:rPr>
              <a:t>2</a:t>
            </a:r>
            <a:endParaRPr lang="en-GB" altLang="en-US" sz="3200" b="1" dirty="0">
              <a:solidFill>
                <a:srgbClr val="6D102F"/>
              </a:solidFill>
            </a:endParaRP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6" name="Title 5"/>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4"/>
          <a:stretch>
            <a:fillRect/>
          </a:stretch>
        </p:blipFill>
        <p:spPr>
          <a:xfrm>
            <a:off x="7840605" y="821629"/>
            <a:ext cx="2344776" cy="5288659"/>
          </a:xfrm>
        </p:spPr>
      </p:pic>
      <p:sp>
        <p:nvSpPr>
          <p:cNvPr id="7" name="Content Placeholder 6"/>
          <p:cNvSpPr>
            <a:spLocks noGrp="1"/>
          </p:cNvSpPr>
          <p:nvPr>
            <p:ph sz="half" idx="2"/>
          </p:nvPr>
        </p:nvSpPr>
        <p:spPr>
          <a:xfrm>
            <a:off x="993775" y="1516223"/>
            <a:ext cx="5181600" cy="4351338"/>
          </a:xfrm>
        </p:spPr>
        <p:txBody>
          <a:bodyPr/>
          <a:lstStyle/>
          <a:p>
            <a:pPr fontAlgn="auto">
              <a:lnSpc>
                <a:spcPct val="100000"/>
              </a:lnSpc>
              <a:spcBef>
                <a:spcPts val="0"/>
              </a:spcBef>
              <a:spcAft>
                <a:spcPts val="0"/>
              </a:spcAft>
            </a:pPr>
            <a:r>
              <a:rPr lang="en-US" dirty="0" smtClean="0"/>
              <a:t>When would you consider non-operative treatment to isolated ulnar fractures?</a:t>
            </a:r>
          </a:p>
          <a:p>
            <a:pPr fontAlgn="auto">
              <a:lnSpc>
                <a:spcPct val="100000"/>
              </a:lnSpc>
              <a:spcBef>
                <a:spcPts val="0"/>
              </a:spcBef>
              <a:spcAft>
                <a:spcPts val="0"/>
              </a:spcAft>
            </a:pPr>
            <a:r>
              <a:rPr lang="en-US" dirty="0" smtClean="0"/>
              <a:t>For open reduction internal fixation of this injury, what would your approach be? What key structures would you need to identify and protect? </a:t>
            </a:r>
          </a:p>
          <a:p>
            <a:pPr fontAlgn="auto">
              <a:lnSpc>
                <a:spcPct val="100000"/>
              </a:lnSpc>
              <a:spcBef>
                <a:spcPts val="0"/>
              </a:spcBef>
              <a:spcAft>
                <a:spcPts val="0"/>
              </a:spcAft>
            </a:pPr>
            <a:endParaRPr lang="en-US" dirty="0"/>
          </a:p>
        </p:txBody>
      </p:sp>
    </p:spTree>
    <p:extLst>
      <p:ext uri="{BB962C8B-B14F-4D97-AF65-F5344CB8AC3E}">
        <p14:creationId xmlns:p14="http://schemas.microsoft.com/office/powerpoint/2010/main" val="214599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76263"/>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smtClean="0">
                <a:solidFill>
                  <a:srgbClr val="6D102F"/>
                </a:solidFill>
              </a:rPr>
              <a:t>2</a:t>
            </a:r>
            <a:endParaRPr lang="en-GB" altLang="en-US" sz="3200" b="1" dirty="0">
              <a:solidFill>
                <a:srgbClr val="6D102F"/>
              </a:solidFill>
            </a:endParaRP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6" name="Title 5"/>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4"/>
          <a:stretch>
            <a:fillRect/>
          </a:stretch>
        </p:blipFill>
        <p:spPr>
          <a:xfrm>
            <a:off x="7840605" y="821629"/>
            <a:ext cx="2344776" cy="5288659"/>
          </a:xfrm>
        </p:spPr>
      </p:pic>
      <p:sp>
        <p:nvSpPr>
          <p:cNvPr id="7" name="Content Placeholder 6"/>
          <p:cNvSpPr>
            <a:spLocks noGrp="1"/>
          </p:cNvSpPr>
          <p:nvPr>
            <p:ph sz="half" idx="2"/>
          </p:nvPr>
        </p:nvSpPr>
        <p:spPr>
          <a:xfrm>
            <a:off x="993775" y="1516223"/>
            <a:ext cx="5181600" cy="4351338"/>
          </a:xfrm>
        </p:spPr>
        <p:txBody>
          <a:bodyPr/>
          <a:lstStyle/>
          <a:p>
            <a:pPr fontAlgn="auto">
              <a:lnSpc>
                <a:spcPct val="100000"/>
              </a:lnSpc>
              <a:spcBef>
                <a:spcPts val="0"/>
              </a:spcBef>
              <a:spcAft>
                <a:spcPts val="0"/>
              </a:spcAft>
            </a:pPr>
            <a:r>
              <a:rPr lang="en-US" dirty="0" smtClean="0"/>
              <a:t>How does intramedullary rods work? Would they be appropriate </a:t>
            </a:r>
            <a:r>
              <a:rPr lang="en-US" smtClean="0"/>
              <a:t>in this injury?</a:t>
            </a:r>
            <a:endParaRPr lang="en-US" dirty="0" smtClean="0"/>
          </a:p>
          <a:p>
            <a:pPr fontAlgn="auto">
              <a:lnSpc>
                <a:spcPct val="100000"/>
              </a:lnSpc>
              <a:spcBef>
                <a:spcPts val="0"/>
              </a:spcBef>
              <a:spcAft>
                <a:spcPts val="0"/>
              </a:spcAft>
            </a:pPr>
            <a:endParaRPr lang="en-US" dirty="0"/>
          </a:p>
        </p:txBody>
      </p:sp>
    </p:spTree>
    <p:extLst>
      <p:ext uri="{BB962C8B-B14F-4D97-AF65-F5344CB8AC3E}">
        <p14:creationId xmlns:p14="http://schemas.microsoft.com/office/powerpoint/2010/main" val="74509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3</a:t>
            </a: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609525" y="1758950"/>
            <a:ext cx="2276084" cy="4351338"/>
          </a:xfrm>
        </p:spPr>
      </p:pic>
      <p:sp>
        <p:nvSpPr>
          <p:cNvPr id="5" name="Content Placeholder 4"/>
          <p:cNvSpPr>
            <a:spLocks noGrp="1"/>
          </p:cNvSpPr>
          <p:nvPr>
            <p:ph sz="half" idx="2"/>
          </p:nvPr>
        </p:nvSpPr>
        <p:spPr>
          <a:xfrm>
            <a:off x="841375" y="1724819"/>
            <a:ext cx="5181600" cy="4351338"/>
          </a:xfrm>
        </p:spPr>
        <p:txBody>
          <a:bodyPr/>
          <a:lstStyle/>
          <a:p>
            <a:r>
              <a:rPr lang="en-US" dirty="0" smtClean="0"/>
              <a:t>This 30 year old man presents with discomfort and limitation to his right forearm movement. He reports that approximately ten years ago he had broken his forearm and this was managed in a cast. </a:t>
            </a:r>
          </a:p>
          <a:p>
            <a:r>
              <a:rPr lang="en-US" dirty="0" smtClean="0"/>
              <a:t>What does the radiograph demonstrate? </a:t>
            </a:r>
            <a:endParaRPr lang="en-US" dirty="0"/>
          </a:p>
        </p:txBody>
      </p:sp>
    </p:spTree>
    <p:extLst>
      <p:ext uri="{BB962C8B-B14F-4D97-AF65-F5344CB8AC3E}">
        <p14:creationId xmlns:p14="http://schemas.microsoft.com/office/powerpoint/2010/main" val="417476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TotalTime>
  <Words>302</Words>
  <Application>Microsoft Macintosh PowerPoint</Application>
  <PresentationFormat>Widescreen</PresentationFormat>
  <Paragraphs>43</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subject/>
  <dc:creator>Orians, A.J.</dc:creator>
  <cp:keywords/>
  <dc:description/>
  <cp:lastModifiedBy>Microsoft Office User</cp:lastModifiedBy>
  <cp:revision>40</cp:revision>
  <dcterms:modified xsi:type="dcterms:W3CDTF">2024-03-15T20:00:15Z</dcterms:modified>
  <cp:category/>
</cp:coreProperties>
</file>