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6.4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Carpal instability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anatomy of the carpal bones and wrist ligaments.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different types of carpal instability: carpal instability dissociative (CID), carpal instability non-dissociative (CIND), carpal instability combined (CIC), and carpal instability adaptive (CIA).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common causes of the different types of carpal instability.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treatment options available for the different types of carpal instability.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March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76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18</cp:revision>
  <dcterms:created xsi:type="dcterms:W3CDTF">2022-12-20T10:35:56Z</dcterms:created>
  <dcterms:modified xsi:type="dcterms:W3CDTF">2024-03-10T18:43:22Z</dcterms:modified>
</cp:coreProperties>
</file>