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5.12 – Other systemic inflammatory disorders (SLE, systemic sclerosis, Raynaud’s, psoriasis)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12" y="3333165"/>
            <a:ext cx="100679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a variety of systemic inflammatory disorders (SLE, systemic sclerosis, Raynaud’s, psoriasis)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diagnostic and management options available for each of these connective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tissue disorders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24</cp:revision>
  <dcterms:modified xsi:type="dcterms:W3CDTF">2023-11-26T19:16:05Z</dcterms:modified>
  <cp:category/>
</cp:coreProperties>
</file>