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2"/>
  </p:notes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258" r:id="rId10"/>
    <p:sldId id="292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/>
    <p:restoredTop sz="68827" autoAdjust="0"/>
  </p:normalViewPr>
  <p:slideViewPr>
    <p:cSldViewPr snapToGrid="0" snapToObjects="1">
      <p:cViewPr varScale="1">
        <p:scale>
          <a:sx n="56" d="100"/>
          <a:sy n="56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2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xmlns="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2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51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:a16="http://schemas.microsoft.com/office/drawing/2014/main" xmlns="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5.10</a:t>
            </a:r>
          </a:p>
          <a:p>
            <a:pPr eaLnBrk="1" hangingPunct="1"/>
            <a:r>
              <a:rPr lang="en-GB" altLang="en-US" sz="4000" b="1" dirty="0" smtClean="0">
                <a:solidFill>
                  <a:srgbClr val="6D102F"/>
                </a:solidFill>
              </a:rPr>
              <a:t>Finger arthritis</a:t>
            </a:r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:a16="http://schemas.microsoft.com/office/drawing/2014/main" xmlns="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:a16="http://schemas.microsoft.com/office/drawing/2014/main" xmlns="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18805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:a16="http://schemas.microsoft.com/office/drawing/2014/main" xmlns="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91788" y="580802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43" y="751202"/>
            <a:ext cx="4730991" cy="54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3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7068" cy="4351338"/>
          </a:xfrm>
        </p:spPr>
        <p:txBody>
          <a:bodyPr/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 year old man presents with a painful MCPJ to his right middle finger. This joint was previously injured during a fight 10 years ago which developed an infection requiring multiple washouts in theatre.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68" y="528638"/>
            <a:ext cx="3913795" cy="50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7068" cy="4351338"/>
          </a:xfrm>
        </p:spPr>
        <p:txBody>
          <a:bodyPr/>
          <a:lstStyle/>
          <a:p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radiographic findings for osteoarthritis?</a:t>
            </a:r>
          </a:p>
          <a:p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the anatomy of the MCPJ and what movements it allows?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 looking for on physical examination?</a:t>
            </a: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non-operative treatment options are available?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43" y="798452"/>
            <a:ext cx="3913795" cy="50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5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7068" cy="4351338"/>
          </a:xfrm>
        </p:spPr>
        <p:txBody>
          <a:bodyPr/>
          <a:lstStyle/>
          <a:p>
            <a:r>
              <a:rPr lang="en-US" sz="2400" dirty="0" smtClean="0"/>
              <a:t>A 35 year old retired professional rugby player presents to your clinic complaining of a painful PIPJ to his right index finger. He recalls multiple trauma to this digit including multiple dislocations in the past. His radiograph is shown here. </a:t>
            </a:r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43" y="1339850"/>
            <a:ext cx="3853097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6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7068" cy="4351338"/>
          </a:xfrm>
        </p:spPr>
        <p:txBody>
          <a:bodyPr/>
          <a:lstStyle/>
          <a:p>
            <a:r>
              <a:rPr lang="en-US" sz="2400" dirty="0" smtClean="0"/>
              <a:t>Describe the anatomy of the PIPJ</a:t>
            </a:r>
          </a:p>
          <a:p>
            <a:r>
              <a:rPr lang="en-US" sz="2400" dirty="0" smtClean="0"/>
              <a:t>What non-operative treatment options can be offered?</a:t>
            </a:r>
          </a:p>
          <a:p>
            <a:r>
              <a:rPr lang="en-US" sz="2400" dirty="0" smtClean="0"/>
              <a:t>What operative treatment options can be offered?</a:t>
            </a:r>
          </a:p>
          <a:p>
            <a:r>
              <a:rPr lang="en-US" sz="2400" dirty="0" smtClean="0"/>
              <a:t>What implants are commonly used for arthroplasty?</a:t>
            </a:r>
          </a:p>
          <a:p>
            <a:r>
              <a:rPr lang="en-US" sz="2400" dirty="0" smtClean="0"/>
              <a:t>How would you select your patient for arthroplasty?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17" y="1339850"/>
            <a:ext cx="3853097" cy="454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7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7068" cy="4351338"/>
          </a:xfrm>
        </p:spPr>
        <p:txBody>
          <a:bodyPr/>
          <a:lstStyle/>
          <a:p>
            <a:r>
              <a:rPr lang="en-US" sz="2400" dirty="0" smtClean="0"/>
              <a:t>A 68 year old woman presents to your clinic complaining of a painful index finger. She works as a typist and is debilitated by the constant pain and would like to discuss treatment options. </a:t>
            </a:r>
          </a:p>
          <a:p>
            <a:r>
              <a:rPr lang="en-US" sz="2400" dirty="0" smtClean="0"/>
              <a:t>Her radiograph of the index finger is shown here. 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61" y="528638"/>
            <a:ext cx="2275052" cy="5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87068" cy="4351338"/>
          </a:xfrm>
        </p:spPr>
        <p:txBody>
          <a:bodyPr/>
          <a:lstStyle/>
          <a:p>
            <a:r>
              <a:rPr lang="en-US" sz="2400" dirty="0" smtClean="0"/>
              <a:t>What is her diagnosis?</a:t>
            </a:r>
          </a:p>
          <a:p>
            <a:r>
              <a:rPr lang="en-US" sz="2400" dirty="0" smtClean="0"/>
              <a:t>What treatment options could be offered in this case? </a:t>
            </a:r>
          </a:p>
          <a:p>
            <a:r>
              <a:rPr lang="en-US" sz="2400" dirty="0" smtClean="0"/>
              <a:t>What would the most functional position of DIPJ be?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61" y="528638"/>
            <a:ext cx="2275052" cy="5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6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xmlns="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>
                <a:solidFill>
                  <a:srgbClr val="6D102F"/>
                </a:solidFill>
              </a:rPr>
              <a:t>3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:a16="http://schemas.microsoft.com/office/drawing/2014/main" xmlns="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:a16="http://schemas.microsoft.com/office/drawing/2014/main" xmlns="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94020" cy="4351338"/>
          </a:xfrm>
        </p:spPr>
        <p:txBody>
          <a:bodyPr/>
          <a:lstStyle/>
          <a:p>
            <a:r>
              <a:rPr lang="en-US" sz="2400" dirty="0" smtClean="0"/>
              <a:t>The same patient brings your attention to her middle finger. She has noticed this ’cyst-like’ appearance to her middle finger over the past six months. It has occasionally burst and discharged gel-like substance. </a:t>
            </a:r>
          </a:p>
          <a:p>
            <a:r>
              <a:rPr lang="en-US" sz="2400" dirty="0" smtClean="0"/>
              <a:t>What is the diagnosis? </a:t>
            </a:r>
          </a:p>
          <a:p>
            <a:r>
              <a:rPr lang="en-US" sz="2400" dirty="0" smtClean="0"/>
              <a:t>What are the key points to highlight in the discussion with the patient?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63" y="1825625"/>
            <a:ext cx="4711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xmlns="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xmlns="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:a16="http://schemas.microsoft.com/office/drawing/2014/main" xmlns="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:a16="http://schemas.microsoft.com/office/drawing/2014/main" xmlns="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317</Words>
  <Application>Microsoft Macintosh PowerPoint</Application>
  <PresentationFormat>Widescreen</PresentationFormat>
  <Paragraphs>39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35</cp:revision>
  <dcterms:modified xsi:type="dcterms:W3CDTF">2024-01-09T14:43:30Z</dcterms:modified>
  <cp:category/>
</cp:coreProperties>
</file>