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5.1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Bone healing and complications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process of bone healing following fracture.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factors which influence bone healing.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complications which can occur following fracture of the hand.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management options for common complications of hand fractures.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July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15</cp:revision>
  <dcterms:created xsi:type="dcterms:W3CDTF">2022-12-20T10:35:56Z</dcterms:created>
  <dcterms:modified xsi:type="dcterms:W3CDTF">2023-11-16T19:27:24Z</dcterms:modified>
</cp:coreProperties>
</file>