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329" r:id="rId3"/>
    <p:sldId id="349" r:id="rId4"/>
    <p:sldId id="355" r:id="rId5"/>
    <p:sldId id="357" r:id="rId6"/>
    <p:sldId id="358" r:id="rId7"/>
    <p:sldId id="359" r:id="rId8"/>
    <p:sldId id="360" r:id="rId9"/>
    <p:sldId id="353" r:id="rId10"/>
    <p:sldId id="361" r:id="rId11"/>
    <p:sldId id="362" r:id="rId12"/>
    <p:sldId id="364" r:id="rId13"/>
    <p:sldId id="363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FD874-13F5-45D9-A414-6A81A57C1670}" v="7" dt="2023-10-16T19:04:1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2"/>
    <p:restoredTop sz="85158" autoAdjust="0"/>
  </p:normalViewPr>
  <p:slideViewPr>
    <p:cSldViewPr snapToGrid="0" snapToObjects="1">
      <p:cViewPr varScale="1">
        <p:scale>
          <a:sx n="57" d="100"/>
          <a:sy n="57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Owers" clId="Web-{9ECFD874-13F5-45D9-A414-6A81A57C1670}"/>
    <pc:docChg chg="modSld">
      <pc:chgData name="Kate Owers" userId="" providerId="" clId="Web-{9ECFD874-13F5-45D9-A414-6A81A57C1670}" dt="2023-10-16T19:04:12.679" v="1" actId="20577"/>
      <pc:docMkLst>
        <pc:docMk/>
      </pc:docMkLst>
      <pc:sldChg chg="modSp">
        <pc:chgData name="Kate Owers" userId="" providerId="" clId="Web-{9ECFD874-13F5-45D9-A414-6A81A57C1670}" dt="2023-10-16T19:04:12.679" v="1" actId="20577"/>
        <pc:sldMkLst>
          <pc:docMk/>
          <pc:sldMk cId="470816923" sldId="362"/>
        </pc:sldMkLst>
        <pc:spChg chg="mod">
          <ac:chgData name="Kate Owers" userId="" providerId="" clId="Web-{9ECFD874-13F5-45D9-A414-6A81A57C1670}" dt="2023-10-16T19:04:12.679" v="1" actId="20577"/>
          <ac:spMkLst>
            <pc:docMk/>
            <pc:sldMk cId="470816923" sldId="362"/>
            <ac:spMk id="4" creationId="{0CF2B9A1-1339-A59E-4DD0-7C718ADEDD0B}"/>
          </ac:spMkLst>
        </pc:spChg>
      </pc:sldChg>
      <pc:sldChg chg="modSp">
        <pc:chgData name="Kate Owers" userId="" providerId="" clId="Web-{9ECFD874-13F5-45D9-A414-6A81A57C1670}" dt="2023-10-16T19:04:05.945" v="0" actId="20577"/>
        <pc:sldMkLst>
          <pc:docMk/>
          <pc:sldMk cId="2939304349" sldId="364"/>
        </pc:sldMkLst>
        <pc:spChg chg="mod">
          <ac:chgData name="Kate Owers" userId="" providerId="" clId="Web-{9ECFD874-13F5-45D9-A414-6A81A57C1670}" dt="2023-10-16T19:04:05.945" v="0" actId="20577"/>
          <ac:spMkLst>
            <pc:docMk/>
            <pc:sldMk cId="2939304349" sldId="364"/>
            <ac:spMk id="4" creationId="{0CF2B9A1-1339-A59E-4DD0-7C718ADEDD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0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1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6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.surveyplanet.com/hrzatkw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1" y="2800324"/>
            <a:ext cx="5723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4.10 </a:t>
            </a:r>
          </a:p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Vasospastic disorders</a:t>
            </a: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F51F22-514E-BEDF-936D-5662D45F501F}"/>
              </a:ext>
            </a:extLst>
          </p:cNvPr>
          <p:cNvSpPr txBox="1"/>
          <p:nvPr/>
        </p:nvSpPr>
        <p:spPr>
          <a:xfrm>
            <a:off x="993775" y="1536383"/>
            <a:ext cx="526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surgical options available?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63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How is a </a:t>
            </a:r>
            <a:r>
              <a:rPr lang="en-US" sz="2000">
                <a:latin typeface="Calibri"/>
                <a:ea typeface="Calibri"/>
                <a:cs typeface="Calibri"/>
              </a:rPr>
              <a:t>sympathectomy</a:t>
            </a:r>
            <a:r>
              <a:rPr lang="en-US" sz="2000" dirty="0">
                <a:latin typeface="Calibri"/>
                <a:ea typeface="Calibri"/>
                <a:cs typeface="Calibri"/>
              </a:rPr>
              <a:t> performed?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8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How can you pre-operatively evaluate response to a sympathectomy?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30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B9A1-1339-A59E-4DD0-7C718ADEDD0B}"/>
              </a:ext>
            </a:extLst>
          </p:cNvPr>
          <p:cNvSpPr txBox="1"/>
          <p:nvPr/>
        </p:nvSpPr>
        <p:spPr>
          <a:xfrm>
            <a:off x="1058862" y="1913287"/>
            <a:ext cx="474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is arterial reconstruction performed?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59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Module 4.10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6DFB79-7B2B-4EC3-AD76-04B322CC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98" y="2100220"/>
            <a:ext cx="3039603" cy="30584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8AA760-71C4-81D3-979C-01030A20E4BE}"/>
              </a:ext>
            </a:extLst>
          </p:cNvPr>
          <p:cNvSpPr txBox="1"/>
          <p:nvPr/>
        </p:nvSpPr>
        <p:spPr>
          <a:xfrm>
            <a:off x="4336869" y="54671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https://s.surveyplanet.com/hrzatkwj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50 year old woman presents to your clinic complaining of cold and painful fingertips that persist even in cold weather.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Raynaud’s phenomenon?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different between Raynaud’s disease and Raynaud’s phenomenon?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pathophysiological process in vasospastic conditions that leads to digital ulceration or gangrene?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the Wake Forest classification of occlusive / vasospastic disease?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key elements to illicit in the history?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looking for on clinical examination?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you looking for on clinical examination?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6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investigations are available to help you achieve a diagnosis?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AE591-DECD-4498-7532-8D8507E2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9280"/>
            <a:ext cx="5375040" cy="3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C17F9-69AB-AE61-F5AE-49C00C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071783" y="1244600"/>
            <a:ext cx="3506266" cy="474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613B5-CB76-E53B-ACB2-230D850021A2}"/>
              </a:ext>
            </a:extLst>
          </p:cNvPr>
          <p:cNvSpPr txBox="1"/>
          <p:nvPr/>
        </p:nvSpPr>
        <p:spPr>
          <a:xfrm>
            <a:off x="993775" y="1536383"/>
            <a:ext cx="4746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same patient returns to your clinic in a years time. She reports that over winter, the tips of her finger have been very painful and have developed blisters. </a:t>
            </a:r>
          </a:p>
          <a:p>
            <a:endParaRPr lang="en-US" sz="2000" dirty="0"/>
          </a:p>
          <a:p>
            <a:r>
              <a:rPr lang="en-US" sz="2000" dirty="0"/>
              <a:t>What pharmacological treatment options are available for patients with vasospastic disorders?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80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287</Words>
  <Application>Microsoft Office PowerPoint</Application>
  <PresentationFormat>Widescreen</PresentationFormat>
  <Paragraphs>48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O365</cp:lastModifiedBy>
  <cp:revision>64</cp:revision>
  <dcterms:modified xsi:type="dcterms:W3CDTF">2023-10-16T19:04:14Z</dcterms:modified>
  <cp:category/>
</cp:coreProperties>
</file>