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6"/>
            <a:ext cx="10405111" cy="2468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</a:p>
          <a:p>
            <a:pPr>
              <a:defRPr b="1" sz="4000">
                <a:solidFill>
                  <a:srgbClr val="6D102F"/>
                </a:solidFill>
              </a:defRPr>
            </a:pPr>
            <a:r>
              <a:t>Necrotising Fasciitis and Leprosy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8" y="235763"/>
            <a:ext cx="3714023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1" y="1859706"/>
            <a:ext cx="7674611" cy="2473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34 year old man with obesity and type 2 diabetes presents with a painful upper limb. He is septic and pain is not controlled with morphine. He presents to A and E as shown.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the common organisms that cause necrotising fasciitis?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would your initial investigations include for this patient?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Who else in the MDT would you involve In the patient’s care?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is the surgical management going to involve ?</a:t>
            </a: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04" name="Nahas S, McKirdy A, Imbuldeniya A Successful management of a 24-year-old pregnant woman with necrotising fasciitis of the forearm Case Reports 2018;2018:bcr-2017-222191."/>
          <p:cNvSpPr txBox="1"/>
          <p:nvPr/>
        </p:nvSpPr>
        <p:spPr>
          <a:xfrm>
            <a:off x="7840624" y="4330310"/>
            <a:ext cx="3739466" cy="143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"/>
            </a:lvl1pPr>
          </a:lstStyle>
          <a:p>
            <a:pPr/>
            <a:r>
              <a:t>Nahas S, McKirdy A, Imbuldeniya A Successful management of a 24-year-old pregnant woman with necrotising fasciitis of the forearm Case Reports 2018;2018:bcr-2017-222191.</a:t>
            </a:r>
          </a:p>
        </p:txBody>
      </p:sp>
      <p:pic>
        <p:nvPicPr>
          <p:cNvPr id="105" name="casereports-2018-January-2018---F1.large.jpg" descr="casereports-2018-January-2018---F1.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1190" y="1725454"/>
            <a:ext cx="4118334" cy="2374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2</a:t>
            </a:r>
          </a:p>
        </p:txBody>
      </p:sp>
      <p:sp>
        <p:nvSpPr>
          <p:cNvPr id="108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0"/>
          <p:cNvSpPr txBox="1"/>
          <p:nvPr/>
        </p:nvSpPr>
        <p:spPr>
          <a:xfrm>
            <a:off x="125416" y="1725454"/>
            <a:ext cx="7674611" cy="21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The same case post debridement.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Do all necrotising fasciitis cases have crepitus on palpation?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Name a scoring tool used to assess likelihood of necrotising fasciitis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How would you manage the wound initially?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the reconstructive options?</a:t>
            </a:r>
          </a:p>
        </p:txBody>
      </p:sp>
      <p:sp>
        <p:nvSpPr>
          <p:cNvPr id="112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113" name="casereports-2018-January-2018---F3.large.jpg" descr="casereports-2018-January-2018---F3.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5493" y="726858"/>
            <a:ext cx="2050508" cy="458053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Nahas S, McKirdy A, Imbuldeniya A Successful management of a 24-year-old pregnant woman with necrotising fasciitis of the forearm Case Reports 2018;2018:bcr-2017-222191."/>
          <p:cNvSpPr txBox="1"/>
          <p:nvPr/>
        </p:nvSpPr>
        <p:spPr>
          <a:xfrm>
            <a:off x="2837222" y="5476548"/>
            <a:ext cx="910074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900">
                <a:solidFill>
                  <a:srgbClr val="33333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Nahas S, McKirdy A, Imbuldeniya A Successful management of a 24-year-old pregnant woman with necrotising fasciitis of the forearm Case Reports 2018;2018:bcr-2017-222191.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3"/>
          <p:cNvSpPr txBox="1"/>
          <p:nvPr/>
        </p:nvSpPr>
        <p:spPr>
          <a:xfrm>
            <a:off x="960119" y="530225"/>
            <a:ext cx="892397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Case 3</a:t>
            </a:r>
          </a:p>
        </p:txBody>
      </p:sp>
      <p:sp>
        <p:nvSpPr>
          <p:cNvPr id="117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0"/>
          <p:cNvSpPr txBox="1"/>
          <p:nvPr/>
        </p:nvSpPr>
        <p:spPr>
          <a:xfrm>
            <a:off x="1039494" y="1811338"/>
            <a:ext cx="7674611" cy="2168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48 year old man presents with bilateral claw hands, distal interphalangeal resorption and ulnar nerve and median nerve sensory loss. There is thenar and hypothenar wasting. 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stain is used to detect mycobacterium leprae?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How prevalent is the disease?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What are the management options?</a:t>
            </a:r>
          </a:p>
        </p:txBody>
      </p:sp>
      <p:sp>
        <p:nvSpPr>
          <p:cNvPr id="121" name="TextBox 11"/>
          <p:cNvSpPr txBox="1"/>
          <p:nvPr/>
        </p:nvSpPr>
        <p:spPr>
          <a:xfrm>
            <a:off x="9616757" y="6110287"/>
            <a:ext cx="1683387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22" name="Cataño JC, Tabares M. Claw Hand in Leprosy. The American Journal of Tropical Medicine and Hygiene. 2020;103(4):1354-1354. doi:10.4269/ajtmh.20-0701"/>
          <p:cNvSpPr txBox="1"/>
          <p:nvPr/>
        </p:nvSpPr>
        <p:spPr>
          <a:xfrm>
            <a:off x="7358427" y="5195618"/>
            <a:ext cx="4704915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500">
                <a:solidFill>
                  <a:srgbClr val="000000">
                    <a:alpha val="87059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Cataño JC, Tabares M. Claw Hand in Leprosy. The American Journal of Tropical Medicine and Hygiene. 2020;103(4):1354-1354. doi:10.4269/ajtmh.20-0701</a:t>
            </a:r>
          </a:p>
        </p:txBody>
      </p:sp>
      <p:pic>
        <p:nvPicPr>
          <p:cNvPr id="123" name="full-tpmd200701f1.jpg" descr="full-tpmd200701f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27" y="293167"/>
            <a:ext cx="3086046" cy="4647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4"/>
          <p:cNvSpPr txBox="1"/>
          <p:nvPr/>
        </p:nvSpPr>
        <p:spPr>
          <a:xfrm>
            <a:off x="1107757" y="3165475"/>
            <a:ext cx="7676197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6D102F"/>
                </a:solidFill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</a:defRPr>
            </a:pPr>
            <a:r>
              <a:t>get in touch via the channels below:</a:t>
            </a:r>
          </a:p>
        </p:txBody>
      </p:sp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