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ndon Workshop"/>
          <p:cNvSpPr txBox="1"/>
          <p:nvPr/>
        </p:nvSpPr>
        <p:spPr>
          <a:xfrm>
            <a:off x="206553" y="3017452"/>
            <a:ext cx="7676199" cy="60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Compartment Syndrome Workshop</a:t>
            </a:r>
          </a:p>
        </p:txBody>
      </p:sp>
      <p:pic>
        <p:nvPicPr>
          <p:cNvPr id="2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9068" y="3764226"/>
            <a:ext cx="4427540" cy="2943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ssion Objectives"/>
          <p:cNvSpPr txBox="1"/>
          <p:nvPr/>
        </p:nvSpPr>
        <p:spPr>
          <a:xfrm>
            <a:off x="960119" y="530226"/>
            <a:ext cx="8923975" cy="49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Session Objectives</a:t>
            </a:r>
          </a:p>
        </p:txBody>
      </p:sp>
      <p:sp>
        <p:nvSpPr>
          <p:cNvPr id="25" name="Line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" name="Line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o be able to perform the following suture techniques on a goat tendon model;…"/>
          <p:cNvSpPr txBox="1"/>
          <p:nvPr/>
        </p:nvSpPr>
        <p:spPr>
          <a:xfrm>
            <a:off x="1039494" y="1811336"/>
            <a:ext cx="7674610" cy="64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 understand the surgical approach to decompression of an upper limb compartment syndrome</a:t>
            </a:r>
          </a:p>
        </p:txBody>
      </p:sp>
      <p:sp>
        <p:nvSpPr>
          <p:cNvPr id="29" name="bssh.ac.uk"/>
          <p:cNvSpPr txBox="1"/>
          <p:nvPr/>
        </p:nvSpPr>
        <p:spPr>
          <a:xfrm>
            <a:off x="9616757" y="6110287"/>
            <a:ext cx="1683388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aculty Information"/>
          <p:cNvSpPr txBox="1"/>
          <p:nvPr/>
        </p:nvSpPr>
        <p:spPr>
          <a:xfrm>
            <a:off x="921496" y="234115"/>
            <a:ext cx="8923974" cy="49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Faculty Information </a:t>
            </a:r>
          </a:p>
        </p:txBody>
      </p:sp>
      <p:sp>
        <p:nvSpPr>
          <p:cNvPr id="32" name="Line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" name="Line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quirements -…"/>
          <p:cNvSpPr txBox="1"/>
          <p:nvPr/>
        </p:nvSpPr>
        <p:spPr>
          <a:xfrm>
            <a:off x="923625" y="1000253"/>
            <a:ext cx="7674610" cy="247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Requirements -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b="1"/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bright spacious room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Candidates arm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Cling-film as an option if candidate doesn’t want pen on the skin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Pen</a:t>
            </a:r>
          </a:p>
          <a:p>
            <a:pPr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</p:txBody>
      </p:sp>
      <p:sp>
        <p:nvSpPr>
          <p:cNvPr id="36" name="bssh.ac.uk"/>
          <p:cNvSpPr txBox="1"/>
          <p:nvPr/>
        </p:nvSpPr>
        <p:spPr>
          <a:xfrm>
            <a:off x="9616757" y="6110287"/>
            <a:ext cx="1683388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creenshot 2023-06-09 at 10.28.55.png" descr="Screenshot 2023-06-09 at 10.28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487" y="975204"/>
            <a:ext cx="6845301" cy="421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Screenshot 2023-06-09 at 10.27.37.png" descr="Screenshot 2023-06-09 at 10.27.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6897" y="0"/>
            <a:ext cx="437306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Marko Martinovski, Zachary M. Wilseck, Sarah E. Mattson,…"/>
          <p:cNvSpPr txBox="1"/>
          <p:nvPr/>
        </p:nvSpPr>
        <p:spPr>
          <a:xfrm>
            <a:off x="118100" y="5794712"/>
            <a:ext cx="2866548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"/>
            </a:pPr>
            <a:r>
              <a:t>Marko Martinovski, Zachary M. Wilseck, Sarah E. Mattson,</a:t>
            </a:r>
          </a:p>
          <a:p>
            <a:pPr>
              <a:defRPr sz="700"/>
            </a:pPr>
            <a:r>
              <a:t>Neonatal compartment syndrome due to compound birth presentation,</a:t>
            </a:r>
          </a:p>
          <a:p>
            <a:pPr>
              <a:defRPr sz="700"/>
            </a:pPr>
            <a:r>
              <a:t>Journal of Pediatric Surgery Case Reports,</a:t>
            </a:r>
          </a:p>
          <a:p>
            <a:pPr>
              <a:defRPr sz="700"/>
            </a:pPr>
            <a:r>
              <a:t>Volume 3, Issue 2,</a:t>
            </a:r>
          </a:p>
          <a:p>
            <a:pPr>
              <a:defRPr sz="700"/>
            </a:pPr>
            <a:r>
              <a:t>2015,</a:t>
            </a:r>
          </a:p>
          <a:p>
            <a:pPr>
              <a:defRPr sz="700"/>
            </a:pPr>
            <a:r>
              <a:t>Pages 79-81,</a:t>
            </a:r>
          </a:p>
          <a:p>
            <a:pPr>
              <a:defRPr sz="700"/>
            </a:pPr>
          </a:p>
          <a:p>
            <a:pPr>
              <a:defRPr sz="700"/>
            </a:pPr>
          </a:p>
          <a:p>
            <a:pPr>
              <a:defRPr sz="700"/>
            </a:pPr>
          </a:p>
          <a:p>
            <a:pPr>
              <a:defRPr sz="700"/>
            </a:pPr>
            <a:r>
              <a:t>Green operative textbook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For further information please…"/>
          <p:cNvSpPr txBox="1"/>
          <p:nvPr/>
        </p:nvSpPr>
        <p:spPr>
          <a:xfrm>
            <a:off x="1107756" y="3165475"/>
            <a:ext cx="7676200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further information please </a:t>
            </a:r>
          </a:p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get in touch via the channels below:</a:t>
            </a:r>
          </a:p>
        </p:txBody>
      </p:sp>
      <p:pic>
        <p:nvPicPr>
          <p:cNvPr id="4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