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3.10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Amputation, transplantation &amp; prostheses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98458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Be able to discuss factors that contribute to the decision making process when considering replantation/reconstruction vs primary amputation for trauma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different levels of amputation, and have some insight into the pros and cons of each</a:t>
            </a:r>
            <a:endParaRPr lang="en-GB" sz="2000" dirty="0">
              <a:solidFill>
                <a:srgbClr val="444444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Define a "prosthesis" and describe the generic anatomy of a prosthetic</a:t>
            </a: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Be aware of the various types of prosthesis currently available generally and in your own unit</a:t>
            </a:r>
            <a:endParaRPr lang="en-GB" sz="2000" dirty="0">
              <a:solidFill>
                <a:srgbClr val="444444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Have an awareness of hand transplantation and the complexity of decision-making and system processes involved in making it successful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2023-05-19T12:16:06Z</dcterms:modified>
  <cp:category/>
</cp:coreProperties>
</file>