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1 Session 7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Imaging of the Hand and Upper Limb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342900" indent="-342900">
              <a:buAutoNum type="arabicPeriod"/>
            </a:pP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Understand the basic indications for plain radiographs in hand and upper limb trauma.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000000"/>
              </a:solidFill>
              <a:latin typeface="docs-Calibri"/>
            </a:endParaRPr>
          </a:p>
          <a:p>
            <a:pPr marL="342900" indent="-342900">
              <a:buAutoNum type="arabicPeriod"/>
            </a:pP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Describe common pathologies on plain radiographs of the hand and upper limb.</a:t>
            </a:r>
          </a:p>
          <a:p>
            <a:pPr marL="342900" indent="-342900">
              <a:buAutoNum type="arabicPeriod"/>
            </a:pPr>
            <a:endParaRPr lang="en-GB" sz="2000" dirty="0">
              <a:solidFill>
                <a:srgbClr val="000000"/>
              </a:solidFill>
              <a:latin typeface="docs-Calibri"/>
            </a:endParaRPr>
          </a:p>
          <a:p>
            <a:pPr marL="342900" indent="-342900">
              <a:buAutoNum type="arabicPeriod"/>
            </a:pP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Understand the indications for advanced imaging techniques in upper limb trauma.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February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docs-Calibri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4</cp:revision>
  <dcterms:created xsi:type="dcterms:W3CDTF">2022-12-20T10:35:56Z</dcterms:created>
  <dcterms:modified xsi:type="dcterms:W3CDTF">2022-12-20T19:20:57Z</dcterms:modified>
</cp:coreProperties>
</file>